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media/image1.jpeg" ContentType="image/jpeg"/>
  <Override PartName="/ppt/media/image2.jpeg" ContentType="image/jpeg"/>
  <Override PartName="/ppt/media/image3.jpeg" ContentType="image/jpeg"/>
  <Override PartName="/ppt/media/image4.jpeg" ContentType="image/jpeg"/>
  <Override PartName="/ppt/media/image5.jpeg" ContentType="image/jpeg"/>
  <Override PartName="/ppt/media/image6.jpeg" ContentType="image/jpeg"/>
  <Override PartName="/ppt/media/image7.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b="def" i="def"/>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b="def" i="def"/>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b="def" i="def"/>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16" name="Shape 116"/>
          <p:cNvSpPr/>
          <p:nvPr>
            <p:ph type="sldImg"/>
          </p:nvPr>
        </p:nvSpPr>
        <p:spPr>
          <a:xfrm>
            <a:off x="1143000" y="685800"/>
            <a:ext cx="4572000" cy="3429000"/>
          </a:xfrm>
          <a:prstGeom prst="rect">
            <a:avLst/>
          </a:prstGeom>
        </p:spPr>
        <p:txBody>
          <a:bodyPr/>
          <a:lstStyle/>
          <a:p>
            <a:pPr/>
          </a:p>
        </p:txBody>
      </p:sp>
      <p:sp>
        <p:nvSpPr>
          <p:cNvPr id="117" name="Shape 117"/>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amp; Subtitle">
    <p:spTree>
      <p:nvGrpSpPr>
        <p:cNvPr id="1" name=""/>
        <p:cNvGrpSpPr/>
        <p:nvPr/>
      </p:nvGrpSpPr>
      <p:grpSpPr>
        <a:xfrm>
          <a:off x="0" y="0"/>
          <a:ext cx="0" cy="0"/>
          <a:chOff x="0" y="0"/>
          <a:chExt cx="0" cy="0"/>
        </a:xfrm>
      </p:grpSpPr>
      <p:sp>
        <p:nvSpPr>
          <p:cNvPr id="11" name="Title Text"/>
          <p:cNvSpPr txBox="1"/>
          <p:nvPr>
            <p:ph type="title"/>
          </p:nvPr>
        </p:nvSpPr>
        <p:spPr>
          <a:xfrm>
            <a:off x="1270000" y="1638300"/>
            <a:ext cx="10464800" cy="3302000"/>
          </a:xfrm>
          <a:prstGeom prst="rect">
            <a:avLst/>
          </a:prstGeom>
        </p:spPr>
        <p:txBody>
          <a:bodyPr anchor="b"/>
          <a:lstStyle/>
          <a:p>
            <a:pPr/>
            <a:r>
              <a:t>Title Text</a:t>
            </a:r>
          </a:p>
        </p:txBody>
      </p:sp>
      <p:sp>
        <p:nvSpPr>
          <p:cNvPr id="12" name="Body Level One…"/>
          <p:cNvSpPr txBox="1"/>
          <p:nvPr>
            <p:ph type="body" sz="quarter" idx="1"/>
          </p:nvPr>
        </p:nvSpPr>
        <p:spPr>
          <a:xfrm>
            <a:off x="1270000" y="5041900"/>
            <a:ext cx="10464800" cy="1130300"/>
          </a:xfrm>
          <a:prstGeom prst="rect">
            <a:avLst/>
          </a:prstGeom>
        </p:spPr>
        <p:txBody>
          <a:bodyPr anchor="t"/>
          <a:lstStyle>
            <a:lvl1pPr marL="0" indent="0" algn="ctr">
              <a:spcBef>
                <a:spcPts val="0"/>
              </a:spcBef>
              <a:buSzTx/>
              <a:buNone/>
              <a:defRPr sz="3700"/>
            </a:lvl1pPr>
            <a:lvl2pPr marL="0" indent="0" algn="ctr">
              <a:spcBef>
                <a:spcPts val="0"/>
              </a:spcBef>
              <a:buSzTx/>
              <a:buNone/>
              <a:defRPr sz="3700"/>
            </a:lvl2pPr>
            <a:lvl3pPr marL="0" indent="0" algn="ctr">
              <a:spcBef>
                <a:spcPts val="0"/>
              </a:spcBef>
              <a:buSzTx/>
              <a:buNone/>
              <a:defRPr sz="3700"/>
            </a:lvl3pPr>
            <a:lvl4pPr marL="0" indent="0" algn="ctr">
              <a:spcBef>
                <a:spcPts val="0"/>
              </a:spcBef>
              <a:buSzTx/>
              <a:buNone/>
              <a:defRPr sz="3700"/>
            </a:lvl4pPr>
            <a:lvl5pPr marL="0" indent="0" algn="ctr">
              <a:spcBef>
                <a:spcPts val="0"/>
              </a:spcBef>
              <a:buSzTx/>
              <a:buNone/>
              <a:defRPr sz="3700"/>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lvl1pPr>
              <a:defRPr>
                <a:latin typeface="Helvetica Neue Thin"/>
                <a:ea typeface="Helvetica Neue Thin"/>
                <a:cs typeface="Helvetica Neue Thin"/>
                <a:sym typeface="Helvetica Neue Thin"/>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Horizontal">
    <p:spTree>
      <p:nvGrpSpPr>
        <p:cNvPr id="1" name=""/>
        <p:cNvGrpSpPr/>
        <p:nvPr/>
      </p:nvGrpSpPr>
      <p:grpSpPr>
        <a:xfrm>
          <a:off x="0" y="0"/>
          <a:ext cx="0" cy="0"/>
          <a:chOff x="0" y="0"/>
          <a:chExt cx="0" cy="0"/>
        </a:xfrm>
      </p:grpSpPr>
      <p:sp>
        <p:nvSpPr>
          <p:cNvPr id="20" name="Image"/>
          <p:cNvSpPr/>
          <p:nvPr>
            <p:ph type="pic" idx="13"/>
          </p:nvPr>
        </p:nvSpPr>
        <p:spPr>
          <a:xfrm>
            <a:off x="1625600" y="673100"/>
            <a:ext cx="9753600" cy="5905500"/>
          </a:xfrm>
          <a:prstGeom prst="rect">
            <a:avLst/>
          </a:prstGeom>
        </p:spPr>
        <p:txBody>
          <a:bodyPr lIns="91439" tIns="45719" rIns="91439" bIns="45719" anchor="t">
            <a:noAutofit/>
          </a:bodyPr>
          <a:lstStyle/>
          <a:p>
            <a:pPr/>
          </a:p>
        </p:txBody>
      </p:sp>
      <p:sp>
        <p:nvSpPr>
          <p:cNvPr id="21" name="Title Text"/>
          <p:cNvSpPr txBox="1"/>
          <p:nvPr>
            <p:ph type="title"/>
          </p:nvPr>
        </p:nvSpPr>
        <p:spPr>
          <a:xfrm>
            <a:off x="1270000" y="6718300"/>
            <a:ext cx="10464800" cy="1422400"/>
          </a:xfrm>
          <a:prstGeom prst="rect">
            <a:avLst/>
          </a:prstGeom>
        </p:spPr>
        <p:txBody>
          <a:bodyPr anchor="b"/>
          <a:lstStyle/>
          <a:p>
            <a:pPr/>
            <a:r>
              <a:t>Title Text</a:t>
            </a:r>
          </a:p>
        </p:txBody>
      </p:sp>
      <p:sp>
        <p:nvSpPr>
          <p:cNvPr id="22" name="Body Level One…"/>
          <p:cNvSpPr txBox="1"/>
          <p:nvPr>
            <p:ph type="body" sz="quarter" idx="1"/>
          </p:nvPr>
        </p:nvSpPr>
        <p:spPr>
          <a:xfrm>
            <a:off x="1270000" y="8153400"/>
            <a:ext cx="10464800" cy="1130300"/>
          </a:xfrm>
          <a:prstGeom prst="rect">
            <a:avLst/>
          </a:prstGeom>
        </p:spPr>
        <p:txBody>
          <a:bodyPr anchor="t"/>
          <a:lstStyle>
            <a:lvl1pPr marL="0" indent="0" algn="ctr">
              <a:spcBef>
                <a:spcPts val="0"/>
              </a:spcBef>
              <a:buSzTx/>
              <a:buNone/>
              <a:defRPr sz="3700"/>
            </a:lvl1pPr>
            <a:lvl2pPr marL="0" indent="0" algn="ctr">
              <a:spcBef>
                <a:spcPts val="0"/>
              </a:spcBef>
              <a:buSzTx/>
              <a:buNone/>
              <a:defRPr sz="3700"/>
            </a:lvl2pPr>
            <a:lvl3pPr marL="0" indent="0" algn="ctr">
              <a:spcBef>
                <a:spcPts val="0"/>
              </a:spcBef>
              <a:buSzTx/>
              <a:buNone/>
              <a:defRPr sz="3700"/>
            </a:lvl3pPr>
            <a:lvl4pPr marL="0" indent="0" algn="ctr">
              <a:spcBef>
                <a:spcPts val="0"/>
              </a:spcBef>
              <a:buSzTx/>
              <a:buNone/>
              <a:defRPr sz="3700"/>
            </a:lvl4pPr>
            <a:lvl5pPr marL="0" indent="0" algn="ctr">
              <a:spcBef>
                <a:spcPts val="0"/>
              </a:spcBef>
              <a:buSzTx/>
              <a:buNone/>
              <a:defRPr sz="3700"/>
            </a:lvl5pPr>
          </a:lstStyle>
          <a:p>
            <a:pPr/>
            <a:r>
              <a:t>Body Level One</a:t>
            </a:r>
          </a:p>
          <a:p>
            <a:pPr lvl="1"/>
            <a:r>
              <a:t>Body Level Two</a:t>
            </a:r>
          </a:p>
          <a:p>
            <a:pPr lvl="2"/>
            <a:r>
              <a:t>Body Level Three</a:t>
            </a:r>
          </a:p>
          <a:p>
            <a:pPr lvl="3"/>
            <a:r>
              <a:t>Body Level Four</a:t>
            </a:r>
          </a:p>
          <a:p>
            <a:pPr lvl="4"/>
            <a:r>
              <a:t>Body Level Five</a:t>
            </a:r>
          </a:p>
        </p:txBody>
      </p:sp>
      <p:sp>
        <p:nvSpPr>
          <p:cNvPr id="2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Center">
    <p:spTree>
      <p:nvGrpSpPr>
        <p:cNvPr id="1" name=""/>
        <p:cNvGrpSpPr/>
        <p:nvPr/>
      </p:nvGrpSpPr>
      <p:grpSpPr>
        <a:xfrm>
          <a:off x="0" y="0"/>
          <a:ext cx="0" cy="0"/>
          <a:chOff x="0" y="0"/>
          <a:chExt cx="0" cy="0"/>
        </a:xfrm>
      </p:grpSpPr>
      <p:sp>
        <p:nvSpPr>
          <p:cNvPr id="30" name="Title Text"/>
          <p:cNvSpPr txBox="1"/>
          <p:nvPr>
            <p:ph type="title"/>
          </p:nvPr>
        </p:nvSpPr>
        <p:spPr>
          <a:xfrm>
            <a:off x="1270000" y="3225800"/>
            <a:ext cx="10464800" cy="3302000"/>
          </a:xfrm>
          <a:prstGeom prst="rect">
            <a:avLst/>
          </a:prstGeom>
        </p:spPr>
        <p:txBody>
          <a:bodyPr/>
          <a:lstStyle/>
          <a:p>
            <a:pPr/>
            <a:r>
              <a:t>Title Text</a:t>
            </a:r>
          </a:p>
        </p:txBody>
      </p:sp>
      <p:sp>
        <p:nvSpPr>
          <p:cNvPr id="3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Vertical">
    <p:spTree>
      <p:nvGrpSpPr>
        <p:cNvPr id="1" name=""/>
        <p:cNvGrpSpPr/>
        <p:nvPr/>
      </p:nvGrpSpPr>
      <p:grpSpPr>
        <a:xfrm>
          <a:off x="0" y="0"/>
          <a:ext cx="0" cy="0"/>
          <a:chOff x="0" y="0"/>
          <a:chExt cx="0" cy="0"/>
        </a:xfrm>
      </p:grpSpPr>
      <p:sp>
        <p:nvSpPr>
          <p:cNvPr id="38" name="Image"/>
          <p:cNvSpPr/>
          <p:nvPr>
            <p:ph type="pic" sz="half" idx="13"/>
          </p:nvPr>
        </p:nvSpPr>
        <p:spPr>
          <a:xfrm>
            <a:off x="6718300" y="635000"/>
            <a:ext cx="5334000" cy="8216900"/>
          </a:xfrm>
          <a:prstGeom prst="rect">
            <a:avLst/>
          </a:prstGeom>
        </p:spPr>
        <p:txBody>
          <a:bodyPr lIns="91439" tIns="45719" rIns="91439" bIns="45719" anchor="t">
            <a:noAutofit/>
          </a:bodyPr>
          <a:lstStyle/>
          <a:p>
            <a:pPr/>
          </a:p>
        </p:txBody>
      </p:sp>
      <p:sp>
        <p:nvSpPr>
          <p:cNvPr id="39" name="Title Text"/>
          <p:cNvSpPr txBox="1"/>
          <p:nvPr>
            <p:ph type="title"/>
          </p:nvPr>
        </p:nvSpPr>
        <p:spPr>
          <a:xfrm>
            <a:off x="952500" y="635000"/>
            <a:ext cx="5334000" cy="3987800"/>
          </a:xfrm>
          <a:prstGeom prst="rect">
            <a:avLst/>
          </a:prstGeom>
        </p:spPr>
        <p:txBody>
          <a:bodyPr anchor="b"/>
          <a:lstStyle>
            <a:lvl1pPr>
              <a:defRPr sz="6000"/>
            </a:lvl1pPr>
          </a:lstStyle>
          <a:p>
            <a:pPr/>
            <a:r>
              <a:t>Title Text</a:t>
            </a:r>
          </a:p>
        </p:txBody>
      </p:sp>
      <p:sp>
        <p:nvSpPr>
          <p:cNvPr id="40" name="Body Level One…"/>
          <p:cNvSpPr txBox="1"/>
          <p:nvPr>
            <p:ph type="body" sz="quarter" idx="1"/>
          </p:nvPr>
        </p:nvSpPr>
        <p:spPr>
          <a:xfrm>
            <a:off x="952500" y="4724400"/>
            <a:ext cx="5334000" cy="4114800"/>
          </a:xfrm>
          <a:prstGeom prst="rect">
            <a:avLst/>
          </a:prstGeom>
        </p:spPr>
        <p:txBody>
          <a:bodyPr anchor="t"/>
          <a:lstStyle>
            <a:lvl1pPr marL="0" indent="0" algn="ctr">
              <a:spcBef>
                <a:spcPts val="0"/>
              </a:spcBef>
              <a:buSzTx/>
              <a:buNone/>
              <a:defRPr sz="3700"/>
            </a:lvl1pPr>
            <a:lvl2pPr marL="0" indent="0" algn="ctr">
              <a:spcBef>
                <a:spcPts val="0"/>
              </a:spcBef>
              <a:buSzTx/>
              <a:buNone/>
              <a:defRPr sz="3700"/>
            </a:lvl2pPr>
            <a:lvl3pPr marL="0" indent="0" algn="ctr">
              <a:spcBef>
                <a:spcPts val="0"/>
              </a:spcBef>
              <a:buSzTx/>
              <a:buNone/>
              <a:defRPr sz="3700"/>
            </a:lvl3pPr>
            <a:lvl4pPr marL="0" indent="0" algn="ctr">
              <a:spcBef>
                <a:spcPts val="0"/>
              </a:spcBef>
              <a:buSzTx/>
              <a:buNone/>
              <a:defRPr sz="3700"/>
            </a:lvl4pPr>
            <a:lvl5pPr marL="0" indent="0" algn="ctr">
              <a:spcBef>
                <a:spcPts val="0"/>
              </a:spcBef>
              <a:buSzTx/>
              <a:buNone/>
              <a:defRPr sz="3700"/>
            </a:lvl5pPr>
          </a:lstStyle>
          <a:p>
            <a:pPr/>
            <a:r>
              <a:t>Body Level One</a:t>
            </a:r>
          </a:p>
          <a:p>
            <a:pPr lvl="1"/>
            <a:r>
              <a:t>Body Level Two</a:t>
            </a:r>
          </a:p>
          <a:p>
            <a:pPr lvl="2"/>
            <a:r>
              <a:t>Body Level Three</a:t>
            </a:r>
          </a:p>
          <a:p>
            <a:pPr lvl="3"/>
            <a:r>
              <a:t>Body Level Four</a:t>
            </a:r>
          </a:p>
          <a:p>
            <a:pPr lvl="4"/>
            <a:r>
              <a:t>Body Level Five</a:t>
            </a:r>
          </a:p>
        </p:txBody>
      </p:sp>
      <p:sp>
        <p:nvSpPr>
          <p:cNvPr id="4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48" name="Title Text"/>
          <p:cNvSpPr txBox="1"/>
          <p:nvPr>
            <p:ph type="title"/>
          </p:nvPr>
        </p:nvSpPr>
        <p:spPr>
          <a:prstGeom prst="rect">
            <a:avLst/>
          </a:prstGeom>
        </p:spPr>
        <p:txBody>
          <a:bodyPr/>
          <a:lstStyle/>
          <a:p>
            <a:pPr/>
            <a:r>
              <a:t>Title Text</a:t>
            </a:r>
          </a:p>
        </p:txBody>
      </p:sp>
      <p:sp>
        <p:nvSpPr>
          <p:cNvPr id="4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56" name="Title Text"/>
          <p:cNvSpPr txBox="1"/>
          <p:nvPr>
            <p:ph type="title"/>
          </p:nvPr>
        </p:nvSpPr>
        <p:spPr>
          <a:prstGeom prst="rect">
            <a:avLst/>
          </a:prstGeom>
        </p:spPr>
        <p:txBody>
          <a:bodyPr/>
          <a:lstStyle/>
          <a:p>
            <a:pPr/>
            <a:r>
              <a:t>Title Text</a:t>
            </a:r>
          </a:p>
        </p:txBody>
      </p:sp>
      <p:sp>
        <p:nvSpPr>
          <p:cNvPr id="57"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65" name="Image"/>
          <p:cNvSpPr/>
          <p:nvPr>
            <p:ph type="pic" sz="half" idx="13"/>
          </p:nvPr>
        </p:nvSpPr>
        <p:spPr>
          <a:xfrm>
            <a:off x="6718300" y="2590800"/>
            <a:ext cx="5334000" cy="6286500"/>
          </a:xfrm>
          <a:prstGeom prst="rect">
            <a:avLst/>
          </a:prstGeom>
        </p:spPr>
        <p:txBody>
          <a:bodyPr lIns="91439" tIns="45719" rIns="91439" bIns="45719" anchor="t">
            <a:noAutofit/>
          </a:bodyPr>
          <a:lstStyle/>
          <a:p>
            <a:pPr/>
          </a:p>
        </p:txBody>
      </p:sp>
      <p:sp>
        <p:nvSpPr>
          <p:cNvPr id="66" name="Title Text"/>
          <p:cNvSpPr txBox="1"/>
          <p:nvPr>
            <p:ph type="title"/>
          </p:nvPr>
        </p:nvSpPr>
        <p:spPr>
          <a:prstGeom prst="rect">
            <a:avLst/>
          </a:prstGeom>
        </p:spPr>
        <p:txBody>
          <a:bodyPr/>
          <a:lstStyle/>
          <a:p>
            <a:pPr/>
            <a:r>
              <a:t>Title Text</a:t>
            </a:r>
          </a:p>
        </p:txBody>
      </p:sp>
      <p:sp>
        <p:nvSpPr>
          <p:cNvPr id="67" name="Body Level One…"/>
          <p:cNvSpPr txBox="1"/>
          <p:nvPr>
            <p:ph type="body" sz="half" idx="1"/>
          </p:nvPr>
        </p:nvSpPr>
        <p:spPr>
          <a:xfrm>
            <a:off x="952500" y="2590800"/>
            <a:ext cx="5334000" cy="6286500"/>
          </a:xfrm>
          <a:prstGeom prst="rect">
            <a:avLst/>
          </a:prstGeom>
        </p:spPr>
        <p:txBody>
          <a:bodyPr/>
          <a:lstStyle>
            <a:lvl1pPr marL="342900" indent="-342900">
              <a:spcBef>
                <a:spcPts val="3200"/>
              </a:spcBef>
              <a:defRPr sz="2800"/>
            </a:lvl1pPr>
            <a:lvl2pPr marL="685800" indent="-342900">
              <a:spcBef>
                <a:spcPts val="3200"/>
              </a:spcBef>
              <a:defRPr sz="2800"/>
            </a:lvl2pPr>
            <a:lvl3pPr marL="1028700" indent="-342900">
              <a:spcBef>
                <a:spcPts val="3200"/>
              </a:spcBef>
              <a:defRPr sz="2800"/>
            </a:lvl3pPr>
            <a:lvl4pPr marL="1371600" indent="-342900">
              <a:spcBef>
                <a:spcPts val="3200"/>
              </a:spcBef>
              <a:defRPr sz="2800"/>
            </a:lvl4pPr>
            <a:lvl5pPr marL="1714500" indent="-342900">
              <a:spcBef>
                <a:spcPts val="3200"/>
              </a:spcBef>
              <a:defRPr sz="2800"/>
            </a:lvl5pPr>
          </a:lstStyle>
          <a:p>
            <a:pPr/>
            <a:r>
              <a:t>Body Level One</a:t>
            </a:r>
          </a:p>
          <a:p>
            <a:pPr lvl="1"/>
            <a:r>
              <a:t>Body Level Two</a:t>
            </a:r>
          </a:p>
          <a:p>
            <a:pPr lvl="2"/>
            <a:r>
              <a:t>Body Level Three</a:t>
            </a:r>
          </a:p>
          <a:p>
            <a:pPr lvl="3"/>
            <a:r>
              <a:t>Body Level Four</a:t>
            </a:r>
          </a:p>
          <a:p>
            <a:pPr lvl="4"/>
            <a:r>
              <a:t>Body Level Five</a:t>
            </a:r>
          </a:p>
        </p:txBody>
      </p:sp>
      <p:sp>
        <p:nvSpPr>
          <p:cNvPr id="68" name="Slide Number"/>
          <p:cNvSpPr txBox="1"/>
          <p:nvPr>
            <p:ph type="sldNum" sz="quarter" idx="2"/>
          </p:nvPr>
        </p:nvSpPr>
        <p:spPr>
          <a:xfrm>
            <a:off x="6328884" y="9296400"/>
            <a:ext cx="340259" cy="342900"/>
          </a:xfrm>
          <a:prstGeom prst="rect">
            <a:avLst/>
          </a:prstGeom>
        </p:spPr>
        <p:txBody>
          <a:bodyPr/>
          <a:lstStyle>
            <a:lvl1pPr>
              <a:defRPr>
                <a:latin typeface="Helvetica Light"/>
                <a:ea typeface="Helvetica Light"/>
                <a:cs typeface="Helvetica Light"/>
                <a:sym typeface="Helvetica Ligh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75" name="Body Level One…"/>
          <p:cNvSpPr txBox="1"/>
          <p:nvPr>
            <p:ph type="body" idx="1"/>
          </p:nvPr>
        </p:nvSpPr>
        <p:spPr>
          <a:xfrm>
            <a:off x="952500" y="1270000"/>
            <a:ext cx="11099800" cy="72136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7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spTree>
      <p:nvGrpSpPr>
        <p:cNvPr id="1" name=""/>
        <p:cNvGrpSpPr/>
        <p:nvPr/>
      </p:nvGrpSpPr>
      <p:grpSpPr>
        <a:xfrm>
          <a:off x="0" y="0"/>
          <a:ext cx="0" cy="0"/>
          <a:chOff x="0" y="0"/>
          <a:chExt cx="0" cy="0"/>
        </a:xfrm>
      </p:grpSpPr>
      <p:sp>
        <p:nvSpPr>
          <p:cNvPr id="83" name="Image"/>
          <p:cNvSpPr/>
          <p:nvPr>
            <p:ph type="pic" sz="quarter" idx="13"/>
          </p:nvPr>
        </p:nvSpPr>
        <p:spPr>
          <a:xfrm>
            <a:off x="6718300" y="5092700"/>
            <a:ext cx="5334000" cy="3771900"/>
          </a:xfrm>
          <a:prstGeom prst="rect">
            <a:avLst/>
          </a:prstGeom>
        </p:spPr>
        <p:txBody>
          <a:bodyPr lIns="91439" tIns="45719" rIns="91439" bIns="45719" anchor="t">
            <a:noAutofit/>
          </a:bodyPr>
          <a:lstStyle/>
          <a:p>
            <a:pPr/>
          </a:p>
        </p:txBody>
      </p:sp>
      <p:sp>
        <p:nvSpPr>
          <p:cNvPr id="84" name="Image"/>
          <p:cNvSpPr/>
          <p:nvPr>
            <p:ph type="pic" sz="quarter" idx="14"/>
          </p:nvPr>
        </p:nvSpPr>
        <p:spPr>
          <a:xfrm>
            <a:off x="6718300" y="889000"/>
            <a:ext cx="5334000" cy="3771900"/>
          </a:xfrm>
          <a:prstGeom prst="rect">
            <a:avLst/>
          </a:prstGeom>
        </p:spPr>
        <p:txBody>
          <a:bodyPr lIns="91439" tIns="45719" rIns="91439" bIns="45719" anchor="t">
            <a:noAutofit/>
          </a:bodyPr>
          <a:lstStyle/>
          <a:p>
            <a:pPr/>
          </a:p>
        </p:txBody>
      </p:sp>
      <p:sp>
        <p:nvSpPr>
          <p:cNvPr id="85" name="Image"/>
          <p:cNvSpPr/>
          <p:nvPr>
            <p:ph type="pic" sz="half" idx="15"/>
          </p:nvPr>
        </p:nvSpPr>
        <p:spPr>
          <a:xfrm>
            <a:off x="952500" y="889000"/>
            <a:ext cx="5334000" cy="7975600"/>
          </a:xfrm>
          <a:prstGeom prst="rect">
            <a:avLst/>
          </a:prstGeom>
        </p:spPr>
        <p:txBody>
          <a:bodyPr lIns="91439" tIns="45719" rIns="91439" bIns="45719" anchor="t">
            <a:noAutofit/>
          </a:bodyPr>
          <a:lstStyle/>
          <a:p>
            <a:pPr/>
          </a:p>
        </p:txBody>
      </p:sp>
      <p:sp>
        <p:nvSpPr>
          <p:cNvPr id="8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spTree>
      <p:nvGrpSpPr>
        <p:cNvPr id="1" name=""/>
        <p:cNvGrpSpPr/>
        <p:nvPr/>
      </p:nvGrpSpPr>
      <p:grpSpPr>
        <a:xfrm>
          <a:off x="0" y="0"/>
          <a:ext cx="0" cy="0"/>
          <a:chOff x="0" y="0"/>
          <a:chExt cx="0" cy="0"/>
        </a:xfrm>
      </p:grpSpPr>
      <p:sp>
        <p:nvSpPr>
          <p:cNvPr id="93" name="–Johnny Appleseed"/>
          <p:cNvSpPr txBox="1"/>
          <p:nvPr>
            <p:ph type="body" sz="quarter" idx="13"/>
          </p:nvPr>
        </p:nvSpPr>
        <p:spPr>
          <a:xfrm>
            <a:off x="1270000" y="6362700"/>
            <a:ext cx="10464800" cy="461366"/>
          </a:xfrm>
          <a:prstGeom prst="rect">
            <a:avLst/>
          </a:prstGeom>
        </p:spPr>
        <p:txBody>
          <a:bodyPr anchor="t">
            <a:spAutoFit/>
          </a:bodyPr>
          <a:lstStyle>
            <a:lvl1pPr marL="0" indent="0" algn="ctr">
              <a:spcBef>
                <a:spcPts val="0"/>
              </a:spcBef>
              <a:buSzTx/>
              <a:buNone/>
              <a:defRPr i="1" sz="2400"/>
            </a:lvl1pPr>
          </a:lstStyle>
          <a:p>
            <a:pPr/>
            <a:r>
              <a:t>–Johnny Appleseed</a:t>
            </a:r>
          </a:p>
        </p:txBody>
      </p:sp>
      <p:sp>
        <p:nvSpPr>
          <p:cNvPr id="94" name="“Type a quote here.”"/>
          <p:cNvSpPr txBox="1"/>
          <p:nvPr>
            <p:ph type="body" sz="quarter" idx="14"/>
          </p:nvPr>
        </p:nvSpPr>
        <p:spPr>
          <a:xfrm>
            <a:off x="1270000" y="4267112"/>
            <a:ext cx="10464800" cy="609776"/>
          </a:xfrm>
          <a:prstGeom prst="rect">
            <a:avLst/>
          </a:prstGeom>
        </p:spPr>
        <p:txBody>
          <a:bodyPr>
            <a:spAutoFit/>
          </a:bodyPr>
          <a:lstStyle>
            <a:lvl1pPr marL="0" indent="0" algn="ctr">
              <a:spcBef>
                <a:spcPts val="0"/>
              </a:spcBef>
              <a:buSzTx/>
              <a:buNone/>
              <a:defRPr sz="3400">
                <a:latin typeface="+mn-lt"/>
                <a:ea typeface="+mn-ea"/>
                <a:cs typeface="+mn-cs"/>
                <a:sym typeface="Helvetica Neue Medium"/>
              </a:defRPr>
            </a:lvl1pPr>
          </a:lstStyle>
          <a:p>
            <a:pPr/>
            <a:r>
              <a:t>“Type a quote here.” </a:t>
            </a:r>
          </a:p>
        </p:txBody>
      </p:sp>
      <p:sp>
        <p:nvSpPr>
          <p:cNvPr id="9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spTree>
      <p:nvGrpSpPr>
        <p:cNvPr id="1" name=""/>
        <p:cNvGrpSpPr/>
        <p:nvPr/>
      </p:nvGrpSpPr>
      <p:grpSpPr>
        <a:xfrm>
          <a:off x="0" y="0"/>
          <a:ext cx="0" cy="0"/>
          <a:chOff x="0" y="0"/>
          <a:chExt cx="0" cy="0"/>
        </a:xfrm>
      </p:grpSpPr>
      <p:sp>
        <p:nvSpPr>
          <p:cNvPr id="102" name="Image"/>
          <p:cNvSpPr/>
          <p:nvPr>
            <p:ph type="pic" idx="13"/>
          </p:nvPr>
        </p:nvSpPr>
        <p:spPr>
          <a:xfrm>
            <a:off x="0" y="0"/>
            <a:ext cx="13004800" cy="9753600"/>
          </a:xfrm>
          <a:prstGeom prst="rect">
            <a:avLst/>
          </a:prstGeom>
        </p:spPr>
        <p:txBody>
          <a:bodyPr lIns="91439" tIns="45719" rIns="91439" bIns="45719" anchor="t">
            <a:noAutofit/>
          </a:bodyPr>
          <a:lstStyle/>
          <a:p>
            <a:pPr/>
          </a:p>
        </p:txBody>
      </p:sp>
      <p:sp>
        <p:nvSpPr>
          <p:cNvPr id="10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1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952500" y="254000"/>
            <a:ext cx="11099800" cy="2159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Title Text</a:t>
            </a:r>
          </a:p>
        </p:txBody>
      </p:sp>
      <p:sp>
        <p:nvSpPr>
          <p:cNvPr id="3" name="Body Level One…"/>
          <p:cNvSpPr txBox="1"/>
          <p:nvPr>
            <p:ph type="body" idx="1"/>
          </p:nvPr>
        </p:nvSpPr>
        <p:spPr>
          <a:xfrm>
            <a:off x="952500" y="2590800"/>
            <a:ext cx="11099800" cy="6286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6328884" y="9296400"/>
            <a:ext cx="340259" cy="324306"/>
          </a:xfrm>
          <a:prstGeom prst="rect">
            <a:avLst/>
          </a:prstGeom>
          <a:ln w="12700">
            <a:miter lim="400000"/>
          </a:ln>
        </p:spPr>
        <p:txBody>
          <a:bodyPr wrap="none" lIns="50800" tIns="50800" rIns="50800" bIns="50800">
            <a:spAutoFit/>
          </a:bodyPr>
          <a:lstStyle>
            <a:lvl1pPr>
              <a:defRPr b="0" sz="1600">
                <a:latin typeface="Helvetica Neue Light"/>
                <a:ea typeface="Helvetica Neue Light"/>
                <a:cs typeface="Helvetica Neue Light"/>
                <a:sym typeface="Helvetica Neue Light"/>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transition xmlns:p14="http://schemas.microsoft.com/office/powerpoint/2010/main" spd="med" advClick="1"/>
  <p:txStyles>
    <p:titleStyle>
      <a:lvl1pPr marL="0" marR="0" indent="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Neue Medium"/>
        </a:defRPr>
      </a:lvl1pPr>
      <a:lvl2pPr marL="0" marR="0" indent="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Neue Medium"/>
        </a:defRPr>
      </a:lvl2pPr>
      <a:lvl3pPr marL="0" marR="0" indent="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Neue Medium"/>
        </a:defRPr>
      </a:lvl3pPr>
      <a:lvl4pPr marL="0" marR="0" indent="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Neue Medium"/>
        </a:defRPr>
      </a:lvl4pPr>
      <a:lvl5pPr marL="0" marR="0" indent="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Neue Medium"/>
        </a:defRPr>
      </a:lvl5pPr>
      <a:lvl6pPr marL="0" marR="0" indent="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Neue Medium"/>
        </a:defRPr>
      </a:lvl6pPr>
      <a:lvl7pPr marL="0" marR="0" indent="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Neue Medium"/>
        </a:defRPr>
      </a:lvl7pPr>
      <a:lvl8pPr marL="0" marR="0" indent="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Neue Medium"/>
        </a:defRPr>
      </a:lvl8pPr>
      <a:lvl9pPr marL="0" marR="0" indent="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Neue Medium"/>
        </a:defRPr>
      </a:lvl9pPr>
    </p:titleStyle>
    <p:bodyStyle>
      <a:lvl1pPr marL="444500" marR="0" indent="-444500" algn="l" defTabSz="584200" rtl="0" latinLnBrk="0">
        <a:lnSpc>
          <a:spcPct val="100000"/>
        </a:lnSpc>
        <a:spcBef>
          <a:spcPts val="4200"/>
        </a:spcBef>
        <a:spcAft>
          <a:spcPts val="0"/>
        </a:spcAft>
        <a:buClrTx/>
        <a:buSzPct val="145000"/>
        <a:buFontTx/>
        <a:buChar char="•"/>
        <a:tabLst/>
        <a:defRPr b="0" baseline="0" cap="none" i="0" spc="0" strike="noStrike" sz="3200" u="none">
          <a:ln>
            <a:noFill/>
          </a:ln>
          <a:solidFill>
            <a:srgbClr val="000000"/>
          </a:solidFill>
          <a:uFillTx/>
          <a:latin typeface="Helvetica Neue"/>
          <a:ea typeface="Helvetica Neue"/>
          <a:cs typeface="Helvetica Neue"/>
          <a:sym typeface="Helvetica Neue"/>
        </a:defRPr>
      </a:lvl1pPr>
      <a:lvl2pPr marL="889000" marR="0" indent="-444500" algn="l" defTabSz="584200" rtl="0" latinLnBrk="0">
        <a:lnSpc>
          <a:spcPct val="100000"/>
        </a:lnSpc>
        <a:spcBef>
          <a:spcPts val="4200"/>
        </a:spcBef>
        <a:spcAft>
          <a:spcPts val="0"/>
        </a:spcAft>
        <a:buClrTx/>
        <a:buSzPct val="145000"/>
        <a:buFontTx/>
        <a:buChar char="•"/>
        <a:tabLst/>
        <a:defRPr b="0" baseline="0" cap="none" i="0" spc="0" strike="noStrike" sz="3200" u="none">
          <a:ln>
            <a:noFill/>
          </a:ln>
          <a:solidFill>
            <a:srgbClr val="000000"/>
          </a:solidFill>
          <a:uFillTx/>
          <a:latin typeface="Helvetica Neue"/>
          <a:ea typeface="Helvetica Neue"/>
          <a:cs typeface="Helvetica Neue"/>
          <a:sym typeface="Helvetica Neue"/>
        </a:defRPr>
      </a:lvl2pPr>
      <a:lvl3pPr marL="1333500" marR="0" indent="-444500" algn="l" defTabSz="584200" rtl="0" latinLnBrk="0">
        <a:lnSpc>
          <a:spcPct val="100000"/>
        </a:lnSpc>
        <a:spcBef>
          <a:spcPts val="4200"/>
        </a:spcBef>
        <a:spcAft>
          <a:spcPts val="0"/>
        </a:spcAft>
        <a:buClrTx/>
        <a:buSzPct val="145000"/>
        <a:buFontTx/>
        <a:buChar char="•"/>
        <a:tabLst/>
        <a:defRPr b="0" baseline="0" cap="none" i="0" spc="0" strike="noStrike" sz="3200" u="none">
          <a:ln>
            <a:noFill/>
          </a:ln>
          <a:solidFill>
            <a:srgbClr val="000000"/>
          </a:solidFill>
          <a:uFillTx/>
          <a:latin typeface="Helvetica Neue"/>
          <a:ea typeface="Helvetica Neue"/>
          <a:cs typeface="Helvetica Neue"/>
          <a:sym typeface="Helvetica Neue"/>
        </a:defRPr>
      </a:lvl3pPr>
      <a:lvl4pPr marL="1778000" marR="0" indent="-444500" algn="l" defTabSz="584200" rtl="0" latinLnBrk="0">
        <a:lnSpc>
          <a:spcPct val="100000"/>
        </a:lnSpc>
        <a:spcBef>
          <a:spcPts val="4200"/>
        </a:spcBef>
        <a:spcAft>
          <a:spcPts val="0"/>
        </a:spcAft>
        <a:buClrTx/>
        <a:buSzPct val="145000"/>
        <a:buFontTx/>
        <a:buChar char="•"/>
        <a:tabLst/>
        <a:defRPr b="0" baseline="0" cap="none" i="0" spc="0" strike="noStrike" sz="3200" u="none">
          <a:ln>
            <a:noFill/>
          </a:ln>
          <a:solidFill>
            <a:srgbClr val="000000"/>
          </a:solidFill>
          <a:uFillTx/>
          <a:latin typeface="Helvetica Neue"/>
          <a:ea typeface="Helvetica Neue"/>
          <a:cs typeface="Helvetica Neue"/>
          <a:sym typeface="Helvetica Neue"/>
        </a:defRPr>
      </a:lvl4pPr>
      <a:lvl5pPr marL="2222500" marR="0" indent="-444500" algn="l" defTabSz="584200" rtl="0" latinLnBrk="0">
        <a:lnSpc>
          <a:spcPct val="100000"/>
        </a:lnSpc>
        <a:spcBef>
          <a:spcPts val="4200"/>
        </a:spcBef>
        <a:spcAft>
          <a:spcPts val="0"/>
        </a:spcAft>
        <a:buClrTx/>
        <a:buSzPct val="145000"/>
        <a:buFontTx/>
        <a:buChar char="•"/>
        <a:tabLst/>
        <a:defRPr b="0" baseline="0" cap="none" i="0" spc="0" strike="noStrike" sz="3200" u="none">
          <a:ln>
            <a:noFill/>
          </a:ln>
          <a:solidFill>
            <a:srgbClr val="000000"/>
          </a:solidFill>
          <a:uFillTx/>
          <a:latin typeface="Helvetica Neue"/>
          <a:ea typeface="Helvetica Neue"/>
          <a:cs typeface="Helvetica Neue"/>
          <a:sym typeface="Helvetica Neue"/>
        </a:defRPr>
      </a:lvl5pPr>
      <a:lvl6pPr marL="2667000" marR="0" indent="-444500" algn="l" defTabSz="584200" rtl="0" latinLnBrk="0">
        <a:lnSpc>
          <a:spcPct val="100000"/>
        </a:lnSpc>
        <a:spcBef>
          <a:spcPts val="4200"/>
        </a:spcBef>
        <a:spcAft>
          <a:spcPts val="0"/>
        </a:spcAft>
        <a:buClrTx/>
        <a:buSzPct val="145000"/>
        <a:buFontTx/>
        <a:buChar char="•"/>
        <a:tabLst/>
        <a:defRPr b="0" baseline="0" cap="none" i="0" spc="0" strike="noStrike" sz="3200" u="none">
          <a:ln>
            <a:noFill/>
          </a:ln>
          <a:solidFill>
            <a:srgbClr val="000000"/>
          </a:solidFill>
          <a:uFillTx/>
          <a:latin typeface="Helvetica Neue"/>
          <a:ea typeface="Helvetica Neue"/>
          <a:cs typeface="Helvetica Neue"/>
          <a:sym typeface="Helvetica Neue"/>
        </a:defRPr>
      </a:lvl6pPr>
      <a:lvl7pPr marL="3111500" marR="0" indent="-444500" algn="l" defTabSz="584200" rtl="0" latinLnBrk="0">
        <a:lnSpc>
          <a:spcPct val="100000"/>
        </a:lnSpc>
        <a:spcBef>
          <a:spcPts val="4200"/>
        </a:spcBef>
        <a:spcAft>
          <a:spcPts val="0"/>
        </a:spcAft>
        <a:buClrTx/>
        <a:buSzPct val="145000"/>
        <a:buFontTx/>
        <a:buChar char="•"/>
        <a:tabLst/>
        <a:defRPr b="0" baseline="0" cap="none" i="0" spc="0" strike="noStrike" sz="3200" u="none">
          <a:ln>
            <a:noFill/>
          </a:ln>
          <a:solidFill>
            <a:srgbClr val="000000"/>
          </a:solidFill>
          <a:uFillTx/>
          <a:latin typeface="Helvetica Neue"/>
          <a:ea typeface="Helvetica Neue"/>
          <a:cs typeface="Helvetica Neue"/>
          <a:sym typeface="Helvetica Neue"/>
        </a:defRPr>
      </a:lvl7pPr>
      <a:lvl8pPr marL="3556000" marR="0" indent="-444500" algn="l" defTabSz="584200" rtl="0" latinLnBrk="0">
        <a:lnSpc>
          <a:spcPct val="100000"/>
        </a:lnSpc>
        <a:spcBef>
          <a:spcPts val="4200"/>
        </a:spcBef>
        <a:spcAft>
          <a:spcPts val="0"/>
        </a:spcAft>
        <a:buClrTx/>
        <a:buSzPct val="145000"/>
        <a:buFontTx/>
        <a:buChar char="•"/>
        <a:tabLst/>
        <a:defRPr b="0" baseline="0" cap="none" i="0" spc="0" strike="noStrike" sz="3200" u="none">
          <a:ln>
            <a:noFill/>
          </a:ln>
          <a:solidFill>
            <a:srgbClr val="000000"/>
          </a:solidFill>
          <a:uFillTx/>
          <a:latin typeface="Helvetica Neue"/>
          <a:ea typeface="Helvetica Neue"/>
          <a:cs typeface="Helvetica Neue"/>
          <a:sym typeface="Helvetica Neue"/>
        </a:defRPr>
      </a:lvl8pPr>
      <a:lvl9pPr marL="4000500" marR="0" indent="-444500" algn="l" defTabSz="584200" rtl="0" latinLnBrk="0">
        <a:lnSpc>
          <a:spcPct val="100000"/>
        </a:lnSpc>
        <a:spcBef>
          <a:spcPts val="4200"/>
        </a:spcBef>
        <a:spcAft>
          <a:spcPts val="0"/>
        </a:spcAft>
        <a:buClrTx/>
        <a:buSzPct val="145000"/>
        <a:buFontTx/>
        <a:buChar char="•"/>
        <a:tabLst/>
        <a:defRPr b="0" baseline="0" cap="none" i="0" spc="0" strike="noStrike" sz="3200" u="none">
          <a:ln>
            <a:noFill/>
          </a:ln>
          <a:solidFill>
            <a:srgbClr val="000000"/>
          </a:solidFill>
          <a:uFillTx/>
          <a:latin typeface="Helvetica Neue"/>
          <a:ea typeface="Helvetica Neue"/>
          <a:cs typeface="Helvetica Neue"/>
          <a:sym typeface="Helvetica Neue"/>
        </a:defRPr>
      </a:lvl9pPr>
    </p:bodyStyle>
    <p:otherStyle>
      <a:lvl1pPr marL="0" marR="0" indent="0" algn="ctr" defTabSz="58420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Helvetica Neue Light"/>
        </a:defRPr>
      </a:lvl1pPr>
      <a:lvl2pPr marL="0" marR="0" indent="228600" algn="ctr" defTabSz="58420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Helvetica Neue Light"/>
        </a:defRPr>
      </a:lvl2pPr>
      <a:lvl3pPr marL="0" marR="0" indent="457200" algn="ctr" defTabSz="58420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Helvetica Neue Light"/>
        </a:defRPr>
      </a:lvl3pPr>
      <a:lvl4pPr marL="0" marR="0" indent="685800" algn="ctr" defTabSz="58420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Helvetica Neue Light"/>
        </a:defRPr>
      </a:lvl4pPr>
      <a:lvl5pPr marL="0" marR="0" indent="914400" algn="ctr" defTabSz="58420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Helvetica Neue Light"/>
        </a:defRPr>
      </a:lvl5pPr>
      <a:lvl6pPr marL="0" marR="0" indent="1143000" algn="ctr" defTabSz="58420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Helvetica Neue Light"/>
        </a:defRPr>
      </a:lvl6pPr>
      <a:lvl7pPr marL="0" marR="0" indent="1371600" algn="ctr" defTabSz="58420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Helvetica Neue Light"/>
        </a:defRPr>
      </a:lvl7pPr>
      <a:lvl8pPr marL="0" marR="0" indent="1600200" algn="ctr" defTabSz="58420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Helvetica Neue Light"/>
        </a:defRPr>
      </a:lvl8pPr>
      <a:lvl9pPr marL="0" marR="0" indent="1828800" algn="ctr" defTabSz="58420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Helvetica Neue Light"/>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jpeg"/><Relationship Id="rId3" Type="http://schemas.openxmlformats.org/officeDocument/2006/relationships/image" Target="../media/image3.jpeg"/></Relationships>

</file>

<file path=ppt/slides/_rels/slide5.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4.jpeg"/><Relationship Id="rId3" Type="http://schemas.openxmlformats.org/officeDocument/2006/relationships/image" Target="../media/image5.jpeg"/></Relationships>

</file>

<file path=ppt/slides/_rels/slide7.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6.jpeg"/><Relationship Id="rId3" Type="http://schemas.openxmlformats.org/officeDocument/2006/relationships/image" Target="../media/image7.jpeg"/></Relationships>

</file>

<file path=ppt/slides/_rels/slide9.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s://www.amazon.co.uk" TargetMode="External"/><Relationship Id="rId3" Type="http://schemas.openxmlformats.org/officeDocument/2006/relationships/hyperlink" Target="https://www.bbc.co.uk/news/in-pictures-43989507" TargetMode="Externa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9" name="No Camera Photography"/>
          <p:cNvSpPr txBox="1"/>
          <p:nvPr>
            <p:ph type="ctrTitle"/>
          </p:nvPr>
        </p:nvSpPr>
        <p:spPr>
          <a:xfrm>
            <a:off x="1148270" y="469820"/>
            <a:ext cx="10913481" cy="2491024"/>
          </a:xfrm>
          <a:prstGeom prst="rect">
            <a:avLst/>
          </a:prstGeom>
        </p:spPr>
        <p:txBody>
          <a:bodyPr/>
          <a:lstStyle>
            <a:lvl1pPr defTabSz="572516">
              <a:defRPr sz="7840"/>
            </a:lvl1pPr>
          </a:lstStyle>
          <a:p>
            <a:pPr/>
            <a:r>
              <a:t>No Camera Photography</a:t>
            </a:r>
          </a:p>
        </p:txBody>
      </p:sp>
      <p:sp>
        <p:nvSpPr>
          <p:cNvPr id="120" name="Sarah Newton…"/>
          <p:cNvSpPr txBox="1"/>
          <p:nvPr>
            <p:ph type="subTitle" sz="quarter" idx="1"/>
          </p:nvPr>
        </p:nvSpPr>
        <p:spPr>
          <a:xfrm>
            <a:off x="1270000" y="8460370"/>
            <a:ext cx="10464800" cy="1130301"/>
          </a:xfrm>
          <a:prstGeom prst="rect">
            <a:avLst/>
          </a:prstGeom>
        </p:spPr>
        <p:txBody>
          <a:bodyPr/>
          <a:lstStyle/>
          <a:p>
            <a:pPr defTabSz="537463">
              <a:defRPr sz="3404"/>
            </a:pPr>
            <a:r>
              <a:t>Sarah Newton</a:t>
            </a:r>
          </a:p>
          <a:p>
            <a:pPr defTabSz="537463">
              <a:defRPr sz="3404"/>
            </a:pPr>
            <a:r>
              <a:t>5th August 2018</a:t>
            </a:r>
          </a:p>
        </p:txBody>
      </p:sp>
      <p:pic>
        <p:nvPicPr>
          <p:cNvPr id="121" name="Disintegrating tennis balls.jpg" descr="Disintegrating tennis balls.jpg"/>
          <p:cNvPicPr>
            <a:picLocks noChangeAspect="1"/>
          </p:cNvPicPr>
          <p:nvPr/>
        </p:nvPicPr>
        <p:blipFill>
          <a:blip r:embed="rId2">
            <a:extLst/>
          </a:blip>
          <a:stretch>
            <a:fillRect/>
          </a:stretch>
        </p:blipFill>
        <p:spPr>
          <a:xfrm>
            <a:off x="4771032" y="3098404"/>
            <a:ext cx="3462736" cy="5224406"/>
          </a:xfrm>
          <a:prstGeom prst="rect">
            <a:avLst/>
          </a:prstGeom>
          <a:ln w="12700">
            <a:miter lim="400000"/>
          </a:ln>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3" name="Health and Safety"/>
          <p:cNvSpPr txBox="1"/>
          <p:nvPr/>
        </p:nvSpPr>
        <p:spPr>
          <a:xfrm>
            <a:off x="732019" y="615678"/>
            <a:ext cx="11540762" cy="59744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3300"/>
            </a:lvl1pPr>
          </a:lstStyle>
          <a:p>
            <a:pPr/>
            <a:r>
              <a:t>Health and Safety</a:t>
            </a:r>
          </a:p>
        </p:txBody>
      </p:sp>
      <p:sp>
        <p:nvSpPr>
          <p:cNvPr id="124" name="Do not work near food or drink.…"/>
          <p:cNvSpPr txBox="1"/>
          <p:nvPr/>
        </p:nvSpPr>
        <p:spPr>
          <a:xfrm>
            <a:off x="1209137" y="1915617"/>
            <a:ext cx="10586526" cy="63541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476250" indent="-476250" algn="l">
              <a:buSzPct val="100000"/>
              <a:buAutoNum type="arabicPeriod" startAt="1"/>
              <a:defRPr b="0"/>
            </a:pPr>
            <a:r>
              <a:t>Do not work near food or drink.</a:t>
            </a:r>
          </a:p>
          <a:p>
            <a:pPr algn="l">
              <a:defRPr b="0"/>
            </a:pPr>
          </a:p>
          <a:p>
            <a:pPr marL="476250" indent="-476250" algn="l">
              <a:buSzPct val="100000"/>
              <a:buAutoNum type="arabicPeriod" startAt="2"/>
              <a:defRPr b="0"/>
            </a:pPr>
            <a:r>
              <a:t>Wear an apron and old clothing.</a:t>
            </a:r>
          </a:p>
          <a:p>
            <a:pPr marL="476250" indent="-476250" algn="l">
              <a:buSzPct val="100000"/>
              <a:buAutoNum type="arabicPeriod" startAt="2"/>
              <a:defRPr b="0"/>
            </a:pPr>
          </a:p>
          <a:p>
            <a:pPr marL="476250" indent="-476250" algn="l">
              <a:buSzPct val="100000"/>
              <a:buAutoNum type="arabicPeriod" startAt="4"/>
              <a:defRPr b="0"/>
            </a:pPr>
            <a:r>
              <a:t>Use gloves, particularly when using a pinhole camera and making cyanotypes as the processing involves chemicals.</a:t>
            </a:r>
          </a:p>
          <a:p>
            <a:pPr marL="476250" indent="-476250" algn="l">
              <a:buSzPct val="100000"/>
              <a:buAutoNum type="arabicPeriod" startAt="4"/>
              <a:defRPr b="0"/>
            </a:pPr>
          </a:p>
          <a:p>
            <a:pPr marL="476250" indent="-476250" algn="l">
              <a:buSzPct val="100000"/>
              <a:buAutoNum type="arabicPeriod" startAt="6"/>
              <a:defRPr b="0"/>
            </a:pPr>
            <a:r>
              <a:t>Do not work near food or drink.</a:t>
            </a:r>
          </a:p>
          <a:p>
            <a:pPr marL="476250" indent="-476250" algn="l">
              <a:buSzPct val="100000"/>
              <a:buAutoNum type="arabicPeriod" startAt="6"/>
              <a:defRPr b="0"/>
            </a:pPr>
          </a:p>
          <a:p>
            <a:pPr marL="476250" indent="-476250" algn="l">
              <a:buSzPct val="100000"/>
              <a:buAutoNum type="arabicPeriod" startAt="8"/>
              <a:defRPr b="0"/>
            </a:pPr>
            <a:r>
              <a:t>Wash hands thoroughly when processing has been completed.</a:t>
            </a:r>
          </a:p>
          <a:p>
            <a:pPr algn="l">
              <a:defRPr b="0"/>
            </a:pPr>
          </a:p>
          <a:p>
            <a:pPr marL="476250" indent="-476250" algn="l">
              <a:buSzPct val="100000"/>
              <a:buAutoNum type="arabicPeriod" startAt="9"/>
              <a:defRPr b="0"/>
            </a:pPr>
            <a:r>
              <a:t>If splashed with a chemical solution:</a:t>
            </a:r>
          </a:p>
          <a:p>
            <a:pPr lvl="1" marL="1111250" indent="-476250" algn="l">
              <a:buSzPct val="100000"/>
              <a:buAutoNum type="arabicPeriod" startAt="1"/>
              <a:defRPr b="0"/>
            </a:pPr>
            <a:r>
              <a:t>eyes= clean water at least 15 minutes and seek medical advice</a:t>
            </a:r>
          </a:p>
          <a:p>
            <a:pPr lvl="1" marL="1111250" indent="-476250" algn="l">
              <a:buSzPct val="100000"/>
              <a:buAutoNum type="arabicPeriod" startAt="1"/>
              <a:defRPr b="0"/>
            </a:pPr>
            <a:r>
              <a:t>skin= soap and water at least 5 minutes seek medical advice as appropriate</a:t>
            </a:r>
          </a:p>
          <a:p>
            <a:pPr lvl="1" marL="1111250" indent="-476250" algn="l">
              <a:buSzPct val="100000"/>
              <a:buAutoNum type="arabicPeriod" startAt="1"/>
              <a:defRPr b="0"/>
            </a:pPr>
            <a:r>
              <a:t>inhalation= move outside to fresh air</a:t>
            </a:r>
          </a:p>
          <a:p>
            <a:pPr lvl="1" marL="1111250" indent="-476250" algn="l">
              <a:buSzPct val="100000"/>
              <a:buAutoNum type="arabicPeriod" startAt="1"/>
              <a:defRPr b="0"/>
            </a:pPr>
            <a:r>
              <a:t>injury= use first aid kit and seek medical advice as appropriate.</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6" name="Infinite depth of field. With one eye and no glasses look through a thin sheet of opaque material. Hold one finger a few inches away from your face. Both the finger and the background should be in focus.…"/>
          <p:cNvSpPr txBox="1"/>
          <p:nvPr>
            <p:ph type="body" idx="1"/>
          </p:nvPr>
        </p:nvSpPr>
        <p:spPr>
          <a:xfrm>
            <a:off x="952500" y="1140866"/>
            <a:ext cx="11099800" cy="8448676"/>
          </a:xfrm>
          <a:prstGeom prst="rect">
            <a:avLst/>
          </a:prstGeom>
        </p:spPr>
        <p:txBody>
          <a:bodyPr/>
          <a:lstStyle/>
          <a:p>
            <a:pPr marL="338931" indent="-338931" defTabSz="356362">
              <a:spcBef>
                <a:spcPts val="1900"/>
              </a:spcBef>
              <a:buSzPct val="100000"/>
              <a:buAutoNum type="arabicPeriod" startAt="1"/>
              <a:defRPr sz="2257">
                <a:latin typeface="Arial"/>
                <a:ea typeface="Arial"/>
                <a:cs typeface="Arial"/>
                <a:sym typeface="Arial"/>
              </a:defRPr>
            </a:pPr>
            <a:r>
              <a:t>Infinite depth of field. With one eye and no glasses look through a thin sheet of opaque material. Hold one finger a few inches away from your face. Both the finger and the background should be in focus. </a:t>
            </a:r>
          </a:p>
          <a:p>
            <a:pPr marL="338931" indent="-338931" defTabSz="356362">
              <a:spcBef>
                <a:spcPts val="1900"/>
              </a:spcBef>
              <a:buSzPct val="100000"/>
              <a:buAutoNum type="arabicPeriod" startAt="1"/>
              <a:defRPr sz="2257">
                <a:latin typeface="Arial"/>
                <a:ea typeface="Arial"/>
                <a:cs typeface="Arial"/>
                <a:sym typeface="Arial"/>
              </a:defRPr>
            </a:pPr>
            <a:r>
              <a:t>Seeing what will happen. Replace back of pinhole camera with tracing paper. In a darkened room point the pinhole side of the camera to a strong source of light. The image you see on the tracing paper will be upside down and back to front.</a:t>
            </a:r>
          </a:p>
          <a:p>
            <a:pPr marL="338931" indent="-338931" defTabSz="356362">
              <a:spcBef>
                <a:spcPts val="1900"/>
              </a:spcBef>
              <a:buSzPct val="100000"/>
              <a:buAutoNum type="arabicPeriod" startAt="1"/>
              <a:defRPr sz="2257">
                <a:latin typeface="Arial"/>
                <a:ea typeface="Arial"/>
                <a:cs typeface="Arial"/>
                <a:sym typeface="Arial"/>
              </a:defRPr>
            </a:pPr>
            <a:r>
              <a:t>Making a negative image. In red light load film at the back of the camera with shiny side facing towards the pinhole at the front. Expose to light for times according to conditions(e.g. bright sunlight 15 seconds….interior room light 4-5 minutes). Remove film in red light and process in trays. Fist the left tray =developer film face down 10 secs then turn over and watch until right 1-2 minutes. Second middle tray= fixer, film face down for 10secs than turn over and watch while moving it around for about 2 minutes. Third Right tray=water, wash for 1-2 mins. Set out to dry. It will be a negative image.</a:t>
            </a:r>
          </a:p>
          <a:p>
            <a:pPr marL="338931" indent="-338931" defTabSz="356362">
              <a:spcBef>
                <a:spcPts val="1900"/>
              </a:spcBef>
              <a:buSzPct val="100000"/>
              <a:buAutoNum type="arabicPeriod" startAt="1"/>
              <a:defRPr sz="2257">
                <a:latin typeface="Arial"/>
                <a:ea typeface="Arial"/>
                <a:cs typeface="Arial"/>
                <a:sym typeface="Arial"/>
              </a:defRPr>
            </a:pPr>
            <a:r>
              <a:t>Making a positive image. Use red light. Place new film shiny side up on top of pinhole box. Put the negative face down on top of it. Put acrylic sheet on top of them, held together with the elastic bands. Hold towards desk light at least 1.5 metres away. Switch on the desk light for 2-3 seconds. Alternatively hold box towards bright sunlight 4-5 seconds. Then in red light develop, fix, wash and dry the new sheet of film. </a:t>
            </a:r>
          </a:p>
          <a:p>
            <a:pPr marL="338931" indent="-338931" defTabSz="356362">
              <a:spcBef>
                <a:spcPts val="1900"/>
              </a:spcBef>
              <a:buSzPct val="100000"/>
              <a:buAutoNum type="arabicPeriod" startAt="1"/>
              <a:defRPr sz="2257">
                <a:latin typeface="Arial"/>
                <a:ea typeface="Arial"/>
                <a:cs typeface="Arial"/>
                <a:sym typeface="Arial"/>
              </a:defRPr>
            </a:pPr>
            <a:r>
              <a:t>Making a positive image another way. Scan the negative image into the computer. Open photoshop, go to edit and invert, then save and print.</a:t>
            </a:r>
          </a:p>
        </p:txBody>
      </p:sp>
      <p:sp>
        <p:nvSpPr>
          <p:cNvPr id="127" name="Pinhole Photography"/>
          <p:cNvSpPr txBox="1"/>
          <p:nvPr/>
        </p:nvSpPr>
        <p:spPr>
          <a:xfrm>
            <a:off x="958585" y="272778"/>
            <a:ext cx="11087631" cy="59744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3300"/>
            </a:lvl1pPr>
          </a:lstStyle>
          <a:p>
            <a:pPr/>
            <a:r>
              <a:t>Pinhole Photography</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29" name="_101156170_mediaitem101156169.jpg" descr="_101156170_mediaitem101156169.jpg"/>
          <p:cNvPicPr>
            <a:picLocks noChangeAspect="1"/>
          </p:cNvPicPr>
          <p:nvPr/>
        </p:nvPicPr>
        <p:blipFill>
          <a:blip r:embed="rId2">
            <a:extLst/>
          </a:blip>
          <a:stretch>
            <a:fillRect/>
          </a:stretch>
        </p:blipFill>
        <p:spPr>
          <a:xfrm>
            <a:off x="5138173" y="858787"/>
            <a:ext cx="5555227" cy="3686652"/>
          </a:xfrm>
          <a:prstGeom prst="rect">
            <a:avLst/>
          </a:prstGeom>
          <a:ln w="12700">
            <a:miter lim="400000"/>
          </a:ln>
        </p:spPr>
      </p:pic>
      <p:sp>
        <p:nvSpPr>
          <p:cNvPr id="130" name="William Lewis Tower Bridge on a bright sunny day taken using a matchbox camera, 2018"/>
          <p:cNvSpPr txBox="1"/>
          <p:nvPr/>
        </p:nvSpPr>
        <p:spPr>
          <a:xfrm>
            <a:off x="5138174" y="4625289"/>
            <a:ext cx="5555226" cy="50302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b="0" sz="1400"/>
            </a:lvl1pPr>
          </a:lstStyle>
          <a:p>
            <a:pPr/>
            <a:r>
              <a:t>William Lewis Tower Bridge on a bright sunny day taken using a matchbox camera, 2018</a:t>
            </a:r>
          </a:p>
        </p:txBody>
      </p:sp>
      <p:pic>
        <p:nvPicPr>
          <p:cNvPr id="131" name="30second positive image pinhole negative scan inverted in photoshop37 2.jpg" descr="30second positive image pinhole negative scan inverted in photoshop37 2.jpg"/>
          <p:cNvPicPr>
            <a:picLocks noChangeAspect="1"/>
          </p:cNvPicPr>
          <p:nvPr/>
        </p:nvPicPr>
        <p:blipFill>
          <a:blip r:embed="rId3">
            <a:extLst/>
          </a:blip>
          <a:stretch>
            <a:fillRect/>
          </a:stretch>
        </p:blipFill>
        <p:spPr>
          <a:xfrm>
            <a:off x="1735385" y="4821187"/>
            <a:ext cx="2794001" cy="2794001"/>
          </a:xfrm>
          <a:prstGeom prst="rect">
            <a:avLst/>
          </a:prstGeom>
          <a:ln w="12700">
            <a:miter lim="400000"/>
          </a:ln>
        </p:spPr>
      </p:pic>
      <p:sp>
        <p:nvSpPr>
          <p:cNvPr id="132" name="View from my garden"/>
          <p:cNvSpPr txBox="1"/>
          <p:nvPr/>
        </p:nvSpPr>
        <p:spPr>
          <a:xfrm>
            <a:off x="1763596" y="7749908"/>
            <a:ext cx="2737579" cy="29898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b="0" sz="1400">
                <a:latin typeface="Arial"/>
                <a:ea typeface="Arial"/>
                <a:cs typeface="Arial"/>
                <a:sym typeface="Arial"/>
              </a:defRPr>
            </a:lvl1pPr>
          </a:lstStyle>
          <a:p>
            <a:pPr/>
            <a:r>
              <a:t>View from my garden</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4" name="Cyanotypes"/>
          <p:cNvSpPr txBox="1"/>
          <p:nvPr/>
        </p:nvSpPr>
        <p:spPr>
          <a:xfrm>
            <a:off x="1009807" y="480670"/>
            <a:ext cx="10985187" cy="46106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Cyanotypes</a:t>
            </a:r>
          </a:p>
        </p:txBody>
      </p:sp>
      <p:sp>
        <p:nvSpPr>
          <p:cNvPr id="135" name="Design. Set out your items on an A4 sheet of paper and note their relative positions.…"/>
          <p:cNvSpPr txBox="1"/>
          <p:nvPr/>
        </p:nvSpPr>
        <p:spPr>
          <a:xfrm>
            <a:off x="1259317" y="1026617"/>
            <a:ext cx="10683512" cy="85639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476250" indent="-476250" algn="l">
              <a:buSzPct val="100000"/>
              <a:buAutoNum type="arabicPeriod" startAt="1"/>
              <a:defRPr b="0"/>
            </a:pPr>
            <a:r>
              <a:t>Design. Set out your items on an A4 sheet of paper and note their relative positions.</a:t>
            </a:r>
          </a:p>
          <a:p>
            <a:pPr algn="l">
              <a:defRPr b="0"/>
            </a:pPr>
          </a:p>
          <a:p>
            <a:pPr marL="476250" indent="-476250" algn="l">
              <a:buSzPct val="100000"/>
              <a:buAutoNum type="arabicPeriod" startAt="2"/>
              <a:defRPr b="0"/>
            </a:pPr>
            <a:r>
              <a:t>Decide whether to combine the items with a negative image.</a:t>
            </a:r>
          </a:p>
          <a:p>
            <a:pPr algn="l">
              <a:defRPr b="0"/>
            </a:pPr>
          </a:p>
          <a:p>
            <a:pPr marL="476250" indent="-476250" algn="l">
              <a:buSzPct val="100000"/>
              <a:buAutoNum type="arabicPeriod" startAt="3"/>
              <a:defRPr b="0"/>
            </a:pPr>
            <a:r>
              <a:t>Layers:</a:t>
            </a:r>
          </a:p>
          <a:p>
            <a:pPr lvl="3" marL="1666875" indent="-333375" algn="l">
              <a:buSzPct val="145000"/>
              <a:buChar char="•"/>
              <a:defRPr b="0"/>
            </a:pPr>
            <a:r>
              <a:t>Top acrylic sheet</a:t>
            </a:r>
          </a:p>
          <a:p>
            <a:pPr lvl="3" marL="1666875" indent="-333375" algn="l">
              <a:buSzPct val="145000"/>
              <a:buChar char="•"/>
              <a:defRPr b="0"/>
            </a:pPr>
            <a:r>
              <a:t>Your items</a:t>
            </a:r>
          </a:p>
          <a:p>
            <a:pPr lvl="3" marL="1666875" indent="-333375" algn="l">
              <a:buSzPct val="145000"/>
              <a:buChar char="•"/>
              <a:defRPr b="0"/>
            </a:pPr>
            <a:r>
              <a:t>Sun print paper blue side up</a:t>
            </a:r>
          </a:p>
          <a:p>
            <a:pPr lvl="3" marL="1666875" indent="-333375" algn="l">
              <a:buSzPct val="145000"/>
              <a:buChar char="•"/>
              <a:defRPr b="0"/>
            </a:pPr>
            <a:r>
              <a:t>Cardboard</a:t>
            </a:r>
          </a:p>
          <a:p>
            <a:pPr algn="l">
              <a:defRPr b="0"/>
            </a:pPr>
          </a:p>
          <a:p>
            <a:pPr marL="476250" indent="-476250" algn="l">
              <a:buSzPct val="100000"/>
              <a:buAutoNum type="arabicPeriod" startAt="4"/>
              <a:defRPr b="0"/>
            </a:pPr>
            <a:r>
              <a:t>Expose to sunlight until paper is almost white. Be careful not to over expose.</a:t>
            </a:r>
          </a:p>
          <a:p>
            <a:pPr marL="476250" indent="-476250" algn="l">
              <a:buSzPct val="100000"/>
              <a:buAutoNum type="arabicPeriod" startAt="4"/>
              <a:defRPr b="0"/>
            </a:pPr>
          </a:p>
          <a:p>
            <a:pPr marL="476250" indent="-476250" algn="l">
              <a:buSzPct val="100000"/>
              <a:buAutoNum type="arabicPeriod" startAt="6"/>
              <a:defRPr b="0"/>
            </a:pPr>
            <a:r>
              <a:t>Rinse the paper in water keeping it moving for about a minute.</a:t>
            </a:r>
          </a:p>
          <a:p>
            <a:pPr algn="l">
              <a:defRPr b="0"/>
            </a:pPr>
          </a:p>
          <a:p>
            <a:pPr marL="476250" indent="-476250" algn="l">
              <a:buSzPct val="100000"/>
              <a:buAutoNum type="arabicPeriod" startAt="7"/>
              <a:defRPr b="0"/>
            </a:pPr>
            <a:r>
              <a:t>Dry sun paper on a flat surface.</a:t>
            </a:r>
          </a:p>
          <a:p>
            <a:pPr algn="l">
              <a:defRPr b="0"/>
            </a:pPr>
          </a:p>
          <a:p>
            <a:pPr marL="476250" indent="-476250" algn="l">
              <a:buSzPct val="100000"/>
              <a:buAutoNum type="arabicPeriod" startAt="8"/>
              <a:defRPr b="0"/>
            </a:pPr>
            <a:r>
              <a:t>Scan and save the image on the computer. </a:t>
            </a:r>
          </a:p>
          <a:p>
            <a:pPr algn="l">
              <a:defRPr b="0"/>
            </a:pPr>
          </a:p>
          <a:p>
            <a:pPr marL="476250" indent="-476250" algn="l">
              <a:buSzPct val="100000"/>
              <a:buAutoNum type="arabicPeriod" startAt="9"/>
              <a:defRPr b="0"/>
            </a:pPr>
            <a:r>
              <a:t>Use a program to crop, and adjust contrast and colour.</a:t>
            </a:r>
          </a:p>
          <a:p>
            <a:pPr algn="l">
              <a:defRPr b="0"/>
            </a:pPr>
          </a:p>
          <a:p>
            <a:pPr marL="476250" indent="-476250" algn="l">
              <a:buSzPct val="100000"/>
              <a:buAutoNum type="arabicPeriod" startAt="10"/>
              <a:defRPr b="0"/>
            </a:pPr>
            <a:r>
              <a:t>Print the image.</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37" name="scan0037.jpg" descr="scan0037.jpg"/>
          <p:cNvPicPr>
            <a:picLocks noChangeAspect="1"/>
          </p:cNvPicPr>
          <p:nvPr/>
        </p:nvPicPr>
        <p:blipFill>
          <a:blip r:embed="rId2">
            <a:extLst/>
          </a:blip>
          <a:stretch>
            <a:fillRect/>
          </a:stretch>
        </p:blipFill>
        <p:spPr>
          <a:xfrm>
            <a:off x="7179270" y="3253855"/>
            <a:ext cx="5120234" cy="3458020"/>
          </a:xfrm>
          <a:prstGeom prst="rect">
            <a:avLst/>
          </a:prstGeom>
          <a:ln w="12700">
            <a:miter lim="400000"/>
          </a:ln>
        </p:spPr>
      </p:pic>
      <p:pic>
        <p:nvPicPr>
          <p:cNvPr id="138" name="scan0034 2.jpg" descr="scan0034 2.jpg"/>
          <p:cNvPicPr>
            <a:picLocks noChangeAspect="1"/>
          </p:cNvPicPr>
          <p:nvPr/>
        </p:nvPicPr>
        <p:blipFill>
          <a:blip r:embed="rId3">
            <a:extLst/>
          </a:blip>
          <a:stretch>
            <a:fillRect/>
          </a:stretch>
        </p:blipFill>
        <p:spPr>
          <a:xfrm>
            <a:off x="745083" y="2257970"/>
            <a:ext cx="5449789" cy="5449789"/>
          </a:xfrm>
          <a:prstGeom prst="rect">
            <a:avLst/>
          </a:prstGeom>
          <a:ln w="12700">
            <a:miter lim="400000"/>
          </a:ln>
        </p:spPr>
      </p:pic>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0" name="Scanner Photography"/>
          <p:cNvSpPr txBox="1"/>
          <p:nvPr/>
        </p:nvSpPr>
        <p:spPr>
          <a:xfrm>
            <a:off x="812609" y="564878"/>
            <a:ext cx="11379582" cy="59744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3300"/>
            </a:lvl1pPr>
          </a:lstStyle>
          <a:p>
            <a:pPr/>
            <a:r>
              <a:t>Scanner Photography</a:t>
            </a:r>
          </a:p>
        </p:txBody>
      </p:sp>
      <p:sp>
        <p:nvSpPr>
          <p:cNvPr id="141" name="Design. Set out your items on an A4 sheet of paper and note their relative positions.…"/>
          <p:cNvSpPr txBox="1"/>
          <p:nvPr/>
        </p:nvSpPr>
        <p:spPr>
          <a:xfrm>
            <a:off x="1209459" y="1681385"/>
            <a:ext cx="10984741" cy="755923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476250" indent="-476250" algn="l">
              <a:buSzPct val="100000"/>
              <a:buAutoNum type="arabicPeriod" startAt="1"/>
              <a:defRPr b="0">
                <a:latin typeface="Arial"/>
                <a:ea typeface="Arial"/>
                <a:cs typeface="Arial"/>
                <a:sym typeface="Arial"/>
              </a:defRPr>
            </a:pPr>
            <a:r>
              <a:t>Design. Set out your items on an A4 sheet of paper and note their relative positions.</a:t>
            </a:r>
          </a:p>
          <a:p>
            <a:pPr algn="l">
              <a:defRPr b="0">
                <a:latin typeface="Arial"/>
                <a:ea typeface="Arial"/>
                <a:cs typeface="Arial"/>
                <a:sym typeface="Arial"/>
              </a:defRPr>
            </a:pPr>
          </a:p>
          <a:p>
            <a:pPr marL="476250" indent="-476250" algn="l">
              <a:buSzPct val="100000"/>
              <a:buAutoNum type="arabicPeriod" startAt="2"/>
              <a:defRPr b="0">
                <a:latin typeface="Arial"/>
                <a:ea typeface="Arial"/>
                <a:cs typeface="Arial"/>
                <a:sym typeface="Arial"/>
              </a:defRPr>
            </a:pPr>
            <a:r>
              <a:t>Place a blank transparency on the scanner glass or one that is a negative of your photo.</a:t>
            </a:r>
          </a:p>
          <a:p>
            <a:pPr algn="l">
              <a:defRPr b="0">
                <a:latin typeface="Arial"/>
                <a:ea typeface="Arial"/>
                <a:cs typeface="Arial"/>
                <a:sym typeface="Arial"/>
              </a:defRPr>
            </a:pPr>
          </a:p>
          <a:p>
            <a:pPr marL="476250" indent="-476250" algn="l">
              <a:buSzPct val="100000"/>
              <a:buAutoNum type="arabicPeriod" startAt="3"/>
              <a:defRPr b="0">
                <a:latin typeface="Arial"/>
                <a:ea typeface="Arial"/>
                <a:cs typeface="Arial"/>
                <a:sym typeface="Arial"/>
              </a:defRPr>
            </a:pPr>
            <a:r>
              <a:t>Arrange your items according to your design on top of the transparency.</a:t>
            </a:r>
          </a:p>
          <a:p>
            <a:pPr algn="l">
              <a:defRPr b="0">
                <a:latin typeface="Arial"/>
                <a:ea typeface="Arial"/>
                <a:cs typeface="Arial"/>
                <a:sym typeface="Arial"/>
              </a:defRPr>
            </a:pPr>
          </a:p>
          <a:p>
            <a:pPr marL="476250" indent="-476250" algn="l">
              <a:buSzPct val="100000"/>
              <a:buAutoNum type="arabicPeriod" startAt="4"/>
              <a:defRPr b="0">
                <a:latin typeface="Arial"/>
                <a:ea typeface="Arial"/>
                <a:cs typeface="Arial"/>
                <a:sym typeface="Arial"/>
              </a:defRPr>
            </a:pPr>
            <a:r>
              <a:t>Choose to leave the scanner lid up (especially if the items are large) or use card or coloured sheets or fabric placed over your items.</a:t>
            </a:r>
          </a:p>
          <a:p>
            <a:pPr algn="l">
              <a:defRPr b="0">
                <a:latin typeface="Arial"/>
                <a:ea typeface="Arial"/>
                <a:cs typeface="Arial"/>
                <a:sym typeface="Arial"/>
              </a:defRPr>
            </a:pPr>
          </a:p>
          <a:p>
            <a:pPr marL="476250" indent="-476250" algn="l">
              <a:buSzPct val="100000"/>
              <a:buAutoNum type="arabicPeriod" startAt="5"/>
              <a:defRPr b="0">
                <a:latin typeface="Arial"/>
                <a:ea typeface="Arial"/>
                <a:cs typeface="Arial"/>
                <a:sym typeface="Arial"/>
              </a:defRPr>
            </a:pPr>
            <a:r>
              <a:t>Make sure the scanner is linked to the computer and start scanning.</a:t>
            </a:r>
          </a:p>
          <a:p>
            <a:pPr algn="l">
              <a:defRPr b="0">
                <a:latin typeface="Arial"/>
                <a:ea typeface="Arial"/>
                <a:cs typeface="Arial"/>
                <a:sym typeface="Arial"/>
              </a:defRPr>
            </a:pPr>
          </a:p>
          <a:p>
            <a:pPr marL="476250" indent="-476250" algn="l">
              <a:buSzPct val="100000"/>
              <a:buAutoNum type="arabicPeriod" startAt="6"/>
              <a:defRPr b="0">
                <a:latin typeface="Arial"/>
                <a:ea typeface="Arial"/>
                <a:cs typeface="Arial"/>
                <a:sym typeface="Arial"/>
              </a:defRPr>
            </a:pPr>
            <a:r>
              <a:t>During scanning you may use a torch or move the coverings to obtain different effects.</a:t>
            </a:r>
          </a:p>
          <a:p>
            <a:pPr algn="l">
              <a:defRPr b="0">
                <a:latin typeface="Arial"/>
                <a:ea typeface="Arial"/>
                <a:cs typeface="Arial"/>
                <a:sym typeface="Arial"/>
              </a:defRPr>
            </a:pPr>
          </a:p>
          <a:p>
            <a:pPr marL="476250" indent="-476250" algn="l">
              <a:buSzPct val="100000"/>
              <a:buAutoNum type="arabicPeriod" startAt="7"/>
              <a:defRPr b="0">
                <a:latin typeface="Arial"/>
                <a:ea typeface="Arial"/>
                <a:cs typeface="Arial"/>
                <a:sym typeface="Arial"/>
              </a:defRPr>
            </a:pPr>
            <a:r>
              <a:t>Save the image on the computer. </a:t>
            </a:r>
          </a:p>
          <a:p>
            <a:pPr algn="l">
              <a:defRPr b="0">
                <a:latin typeface="Arial"/>
                <a:ea typeface="Arial"/>
                <a:cs typeface="Arial"/>
                <a:sym typeface="Arial"/>
              </a:defRPr>
            </a:pPr>
          </a:p>
          <a:p>
            <a:pPr marL="476250" indent="-476250" algn="l">
              <a:buSzPct val="100000"/>
              <a:buAutoNum type="arabicPeriod" startAt="8"/>
              <a:defRPr b="0">
                <a:latin typeface="Arial"/>
                <a:ea typeface="Arial"/>
                <a:cs typeface="Arial"/>
                <a:sym typeface="Arial"/>
              </a:defRPr>
            </a:pPr>
            <a:r>
              <a:t>Use a program to crop, and adjust contrast and colour.</a:t>
            </a:r>
          </a:p>
          <a:p>
            <a:pPr marL="476250" indent="-476250" algn="l">
              <a:buSzPct val="100000"/>
              <a:buAutoNum type="arabicPeriod" startAt="8"/>
              <a:defRPr b="0">
                <a:latin typeface="Arial"/>
                <a:ea typeface="Arial"/>
                <a:cs typeface="Arial"/>
                <a:sym typeface="Arial"/>
              </a:defRPr>
            </a:pPr>
          </a:p>
          <a:p>
            <a:pPr marL="476250" indent="-476250" algn="l">
              <a:buSzPct val="100000"/>
              <a:buAutoNum type="arabicPeriod" startAt="10"/>
              <a:defRPr b="0">
                <a:latin typeface="Arial"/>
                <a:ea typeface="Arial"/>
                <a:cs typeface="Arial"/>
                <a:sym typeface="Arial"/>
              </a:defRPr>
            </a:pPr>
            <a:r>
              <a:t>Print the image.</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43" name="Scan 2.jpg" descr="Scan 2.jpg"/>
          <p:cNvPicPr>
            <a:picLocks noChangeAspect="1"/>
          </p:cNvPicPr>
          <p:nvPr/>
        </p:nvPicPr>
        <p:blipFill>
          <a:blip r:embed="rId2">
            <a:extLst/>
          </a:blip>
          <a:stretch>
            <a:fillRect/>
          </a:stretch>
        </p:blipFill>
        <p:spPr>
          <a:xfrm>
            <a:off x="1131143" y="2296963"/>
            <a:ext cx="5159674" cy="5159674"/>
          </a:xfrm>
          <a:prstGeom prst="rect">
            <a:avLst/>
          </a:prstGeom>
          <a:ln w="12700">
            <a:miter lim="400000"/>
          </a:ln>
        </p:spPr>
      </p:pic>
      <p:pic>
        <p:nvPicPr>
          <p:cNvPr id="144" name="Can tops and bases.jpg" descr="Can tops and bases.jpg"/>
          <p:cNvPicPr>
            <a:picLocks noChangeAspect="1"/>
          </p:cNvPicPr>
          <p:nvPr/>
        </p:nvPicPr>
        <p:blipFill>
          <a:blip r:embed="rId3">
            <a:extLst/>
          </a:blip>
          <a:stretch>
            <a:fillRect/>
          </a:stretch>
        </p:blipFill>
        <p:spPr>
          <a:xfrm>
            <a:off x="6976590" y="1210441"/>
            <a:ext cx="5338219" cy="7332718"/>
          </a:xfrm>
          <a:prstGeom prst="rect">
            <a:avLst/>
          </a:prstGeom>
          <a:ln w="12700">
            <a:miter lim="400000"/>
          </a:ln>
        </p:spPr>
      </p:pic>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6" name="Information"/>
          <p:cNvSpPr txBox="1"/>
          <p:nvPr/>
        </p:nvSpPr>
        <p:spPr>
          <a:xfrm>
            <a:off x="1764588" y="1187178"/>
            <a:ext cx="9475624" cy="59744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3300"/>
            </a:lvl1pPr>
          </a:lstStyle>
          <a:p>
            <a:pPr/>
            <a:r>
              <a:t>Information</a:t>
            </a:r>
          </a:p>
        </p:txBody>
      </p:sp>
      <p:sp>
        <p:nvSpPr>
          <p:cNvPr id="147" name="Flights of Fancy Pinhole Photography Available at: https://www.amazon.co.uk…"/>
          <p:cNvSpPr txBox="1"/>
          <p:nvPr/>
        </p:nvSpPr>
        <p:spPr>
          <a:xfrm>
            <a:off x="774410" y="2353767"/>
            <a:ext cx="11455980" cy="50460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b="0"/>
            </a:pPr>
            <a:r>
              <a:t>Flights of Fancy Pinhole Photography Available at: </a:t>
            </a:r>
            <a:r>
              <a:rPr u="sng">
                <a:hlinkClick r:id="rId2" invalidUrl="" action="" tgtFrame="" tooltip="" history="1" highlightClick="0" endSnd="0"/>
              </a:rPr>
              <a:t>https://www.amazon.co.uk</a:t>
            </a:r>
          </a:p>
          <a:p>
            <a:pPr algn="l">
              <a:defRPr b="0"/>
            </a:pPr>
          </a:p>
          <a:p>
            <a:pPr algn="l">
              <a:defRPr b="0"/>
            </a:pPr>
            <a:r>
              <a:t>Cyanotype Kits, Supplies and Lamps. Available at: http://cyanotype.co.uk/</a:t>
            </a:r>
          </a:p>
          <a:p>
            <a:pPr algn="l">
              <a:defRPr b="0"/>
            </a:pPr>
          </a:p>
          <a:p>
            <a:pPr algn="l">
              <a:defRPr b="0"/>
            </a:pPr>
            <a:r>
              <a:t>Super Sunprint Kit Make photographic type prints using sun and water Available at: </a:t>
            </a:r>
            <a:r>
              <a:rPr u="sng">
                <a:hlinkClick r:id="rId2" invalidUrl="" action="" tgtFrame="" tooltip="" history="1" highlightClick="0" endSnd="0"/>
              </a:rPr>
              <a:t>https://www.amazon.co.uk</a:t>
            </a:r>
          </a:p>
          <a:p>
            <a:pPr algn="l">
              <a:defRPr b="0"/>
            </a:pPr>
          </a:p>
          <a:p>
            <a:pPr algn="l" defTabSz="457200">
              <a:lnSpc>
                <a:spcPts val="4400"/>
              </a:lnSpc>
              <a:defRPr b="0">
                <a:solidFill>
                  <a:srgbClr val="5A5A5A"/>
                </a:solidFill>
                <a:latin typeface="Arial"/>
                <a:ea typeface="Arial"/>
                <a:cs typeface="Arial"/>
                <a:sym typeface="Arial"/>
              </a:defRPr>
            </a:pPr>
            <a:r>
              <a:t>Lewis, William. 2018. Tower Bridge on a bright sunny day taken using a matchbox camera. Published by BBC News online Your pictures: Pinhole photography 3 May 2018. Available at: </a:t>
            </a:r>
            <a:r>
              <a:rPr u="sng">
                <a:hlinkClick r:id="rId3" invalidUrl="" action="" tgtFrame="" tooltip="" history="1" highlightClick="0" endSnd="0"/>
              </a:rPr>
              <a:t>https://www.bbc.co.uk/news/in-pictures-43989507</a:t>
            </a:r>
            <a:r>
              <a:t> [accessed 02-08-2018]</a:t>
            </a:r>
          </a:p>
          <a:p>
            <a:pPr algn="l" defTabSz="457200">
              <a:lnSpc>
                <a:spcPts val="3200"/>
              </a:lnSpc>
              <a:defRPr b="0" sz="1400">
                <a:solidFill>
                  <a:srgbClr val="5A5A5A"/>
                </a:solidFill>
                <a:latin typeface="Helvetica"/>
                <a:ea typeface="Helvetica"/>
                <a:cs typeface="Helvetica"/>
                <a:sym typeface="Helvetica"/>
              </a:defRPr>
            </a:pPr>
          </a:p>
          <a:p>
            <a:pPr algn="l">
              <a:defRPr b="0"/>
            </a:pPr>
          </a:p>
        </p:txBody>
      </p:sp>
      <p:sp>
        <p:nvSpPr>
          <p:cNvPr id="148" name="Images 1, 3, 4, 5 6 &amp; 7 ©Sarah Newton"/>
          <p:cNvSpPr txBox="1"/>
          <p:nvPr/>
        </p:nvSpPr>
        <p:spPr>
          <a:xfrm>
            <a:off x="1941615" y="6842676"/>
            <a:ext cx="8493861" cy="46106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Images 1, 3, 4, 5 6 &amp; 7 ©Sarah Newton</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